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8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8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41" r:id="rId156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56" Type="http://schemas.openxmlformats.org/officeDocument/2006/relationships/slide" Target="slides/slide86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8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7" name="Shape 4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8" name="Google Shape;4418;p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19" name="Google Shape;4419;p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notesSlide" Target="../notesSlides/notesSlide86.xml"/></Relationships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0" name="Shape 4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1" name="Google Shape;4421;p642"/>
          <p:cNvSpPr txBox="1"/>
          <p:nvPr/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OwlTeacher.com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2" name="Google Shape;4422;p642"/>
          <p:cNvSpPr txBox="1"/>
          <p:nvPr>
            <p:ph type="title"/>
          </p:nvPr>
        </p:nvSpPr>
        <p:spPr>
          <a:xfrm>
            <a:off x="457200" y="164306"/>
            <a:ext cx="82296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ahoma"/>
              <a:buNone/>
            </a:pPr>
            <a:r>
              <a:rPr b="0" i="0" lang="zh-CN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The Five Themes of Geography</a:t>
            </a:r>
            <a:endParaRPr/>
          </a:p>
        </p:txBody>
      </p:sp>
      <p:sp>
        <p:nvSpPr>
          <p:cNvPr id="4423" name="Google Shape;4423;p642"/>
          <p:cNvSpPr txBox="1"/>
          <p:nvPr>
            <p:ph idx="1" type="body"/>
          </p:nvPr>
        </p:nvSpPr>
        <p:spPr>
          <a:xfrm>
            <a:off x="307092" y="777217"/>
            <a:ext cx="82296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840"/>
              <a:buFont typeface="Tahoma"/>
              <a:buChar char="•"/>
            </a:pPr>
            <a:r>
              <a:rPr b="0" i="0" lang="zh-CN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There are five ways to look at the earth</a:t>
            </a:r>
            <a:endParaRPr/>
          </a:p>
          <a:p>
            <a:pPr indent="-609600" lvl="0" marL="6096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3840"/>
              <a:buFont typeface="Tahoma"/>
              <a:buChar char="•"/>
            </a:pPr>
            <a:r>
              <a:rPr b="0" i="0" lang="zh-CN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When geographers work, they are guided by two basic questions:</a:t>
            </a:r>
            <a:endParaRPr/>
          </a:p>
          <a:p>
            <a:pPr indent="-355600" lvl="1" marL="99060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33400" lvl="1" marL="99060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AutoNum type="arabicParenR"/>
            </a:pPr>
            <a:r>
              <a:rPr b="1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Where are things located?</a:t>
            </a:r>
            <a:endParaRPr/>
          </a:p>
          <a:p>
            <a:pPr indent="-355600" lvl="1" marL="99060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33400" lvl="1" marL="99060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AutoNum type="arabicParenR"/>
            </a:pPr>
            <a:r>
              <a:rPr b="1" i="0" lang="zh-CN" sz="2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are they there?</a:t>
            </a:r>
            <a:endParaRPr/>
          </a:p>
          <a:p>
            <a:pPr indent="-533400" lvl="1" marL="990600" marR="0" rtl="0" algn="ctr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533400" lvl="1" marL="990600" marR="0" rtl="0" algn="ctr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None/>
            </a:pPr>
            <a:r>
              <a:rPr b="1" i="0" lang="zh-CN" sz="2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find these answers, geographers use five themes to organize information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